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5/1/2020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4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71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earch.ebscohost.com.umw.idm.oclc.org/login.aspx?direct=true&amp;db=a9h&amp;AN=3081961&amp;site=ehost-live" TargetMode="External"/><Relationship Id="rId2" Type="http://schemas.openxmlformats.org/officeDocument/2006/relationships/hyperlink" Target="https://www.history.com/news/how-the-galveston-hurricane-of-1900-became-the-deadliest-u-s-natural-disaste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hyperlink" Target="http://web.a.ebscohost.com.umw.idm.oclc.org/ehost/search/advanced?vid=0&amp;sid=fb1c0988-615c-4d72-9813-a2b4c21f04b5%40sdc-v-sessmgr03" TargetMode="External"/><Relationship Id="rId4" Type="http://schemas.openxmlformats.org/officeDocument/2006/relationships/hyperlink" Target="https://umw.idm.oclc.org/login?url=https://search-proquest-com.umw.idm.oclc.org/docview/198548379?accountid=1229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indoor, green, object, honeycomb&#10;&#10;Description automatically generated">
            <a:extLst>
              <a:ext uri="{FF2B5EF4-FFF2-40B4-BE49-F238E27FC236}">
                <a16:creationId xmlns:a16="http://schemas.microsoft.com/office/drawing/2014/main" id="{AC3F4609-4D93-4519-9916-214B9187BA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773"/>
          <a:stretch/>
        </p:blipFill>
        <p:spPr>
          <a:xfrm>
            <a:off x="-2" y="10"/>
            <a:ext cx="1219200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0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5B211-CED6-4AA9-9914-0B137E38B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4374" y="0"/>
            <a:ext cx="4197626" cy="2008006"/>
          </a:xfrm>
        </p:spPr>
        <p:txBody>
          <a:bodyPr anchor="b">
            <a:noAutofit/>
          </a:bodyPr>
          <a:lstStyle/>
          <a:p>
            <a:r>
              <a:rPr lang="en-US" sz="6400" dirty="0">
                <a:solidFill>
                  <a:schemeClr val="bg1"/>
                </a:solidFill>
              </a:rPr>
              <a:t>Galveston Hurricane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705E0-68AA-4C12-BD93-17993D3C65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8640" y="2008006"/>
            <a:ext cx="4023360" cy="630007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By Rachel Beatty</a:t>
            </a:r>
          </a:p>
        </p:txBody>
      </p:sp>
      <p:pic>
        <p:nvPicPr>
          <p:cNvPr id="7" name="Picture 4" descr="A picture containing looking, cat, white, snow&#10;&#10;Description automatically generated">
            <a:extLst>
              <a:ext uri="{FF2B5EF4-FFF2-40B4-BE49-F238E27FC236}">
                <a16:creationId xmlns:a16="http://schemas.microsoft.com/office/drawing/2014/main" id="{8B5E5DD0-A75F-4980-9BBB-826A6AE883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4731"/>
          <a:stretch/>
        </p:blipFill>
        <p:spPr bwMode="auto">
          <a:xfrm>
            <a:off x="0" y="0"/>
            <a:ext cx="6096000" cy="384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838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14B82-126B-4C59-B83C-803B73199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021" y="216452"/>
            <a:ext cx="2237405" cy="854029"/>
          </a:xfrm>
        </p:spPr>
        <p:txBody>
          <a:bodyPr anchor="ctr">
            <a:normAutofit/>
          </a:bodyPr>
          <a:lstStyle/>
          <a:p>
            <a:pPr algn="r"/>
            <a:r>
              <a:rPr lang="en-US" sz="3600" dirty="0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30F0D7-B6D5-4E38-A23B-248E59C00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39289" y="0"/>
            <a:ext cx="4449658" cy="6858000"/>
          </a:xfrm>
        </p:spPr>
        <p:txBody>
          <a:bodyPr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08/27/1900 to 09/15/1900.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6,000 and 12,000 people deaths.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chief weather expert.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Warning came late.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More serious.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624C8D3-B9AD-4F4F-8554-4EAF3724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EE3D45C-21E7-4369-952E-7AC131607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05" y="1136631"/>
            <a:ext cx="4679169" cy="314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0055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AF657-14B4-4FE8-8482-BDFB64CC7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437" y="643467"/>
            <a:ext cx="6255026" cy="747900"/>
          </a:xfrm>
        </p:spPr>
        <p:txBody>
          <a:bodyPr anchor="ctr">
            <a:normAutofit/>
          </a:bodyPr>
          <a:lstStyle/>
          <a:p>
            <a:pPr algn="r"/>
            <a:r>
              <a:rPr lang="en-US" sz="3600" dirty="0"/>
              <a:t>Hurricanes Since Galveston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391F1B-720B-479F-A3AB-93B9B941E2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8470" y="0"/>
            <a:ext cx="4320471" cy="6858000"/>
          </a:xfrm>
        </p:spPr>
        <p:txBody>
          <a:bodyPr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More hurricanes since 1900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“Long Island Express.”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Hurricane Katrina.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Government’s response.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624C8D3-B9AD-4F4F-8554-4EAF3724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Aftermath of Hurricane of 1938 (&quot;Long Island Express&quot;) Jamestown ...">
            <a:extLst>
              <a:ext uri="{FF2B5EF4-FFF2-40B4-BE49-F238E27FC236}">
                <a16:creationId xmlns:a16="http://schemas.microsoft.com/office/drawing/2014/main" id="{FF229E07-6A81-4B08-84DF-0A7F94FEA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07" y="1370301"/>
            <a:ext cx="2161831" cy="130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WS JetStream - Hurricane Katrina">
            <a:extLst>
              <a:ext uri="{FF2B5EF4-FFF2-40B4-BE49-F238E27FC236}">
                <a16:creationId xmlns:a16="http://schemas.microsoft.com/office/drawing/2014/main" id="{6303C907-D389-4EA1-A36E-E50FCD807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396" y="2412876"/>
            <a:ext cx="1784059" cy="157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urricane Katrina Statistics Fast Facts - CNN">
            <a:extLst>
              <a:ext uri="{FF2B5EF4-FFF2-40B4-BE49-F238E27FC236}">
                <a16:creationId xmlns:a16="http://schemas.microsoft.com/office/drawing/2014/main" id="{E6EC95A3-04E4-4B47-B625-728B0A5DD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738" y="4461605"/>
            <a:ext cx="3130229" cy="17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iving After Katrina in the Lower 9th Ward">
            <a:extLst>
              <a:ext uri="{FF2B5EF4-FFF2-40B4-BE49-F238E27FC236}">
                <a16:creationId xmlns:a16="http://schemas.microsoft.com/office/drawing/2014/main" id="{FE2CF0C8-651C-46AA-B1DA-A9478789B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247" y="2762066"/>
            <a:ext cx="2128720" cy="141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96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42C9D2-65C7-4585-9E70-DF114CA70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852" y="550591"/>
            <a:ext cx="3496365" cy="840776"/>
          </a:xfrm>
        </p:spPr>
        <p:txBody>
          <a:bodyPr anchor="ctr">
            <a:normAutofit/>
          </a:bodyPr>
          <a:lstStyle/>
          <a:p>
            <a:pPr algn="r"/>
            <a:r>
              <a:rPr lang="en-US" sz="3600" dirty="0"/>
              <a:t>Why I Chose 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E8C40E-F244-4A74-A8FA-F0BFCF72F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8545" y="-1"/>
            <a:ext cx="4330404" cy="6857999"/>
          </a:xfrm>
        </p:spPr>
        <p:txBody>
          <a:bodyPr anchor="ctr"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changed attitudes.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I love learning.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a few good sources.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624C8D3-B9AD-4F4F-8554-4EAF3724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2" name="Picture 4" descr="As Terrible As Harvey Is, The Galveston Hurricane Of 1900 Was Much ...">
            <a:extLst>
              <a:ext uri="{FF2B5EF4-FFF2-40B4-BE49-F238E27FC236}">
                <a16:creationId xmlns:a16="http://schemas.microsoft.com/office/drawing/2014/main" id="{E0603172-7151-4C3F-A42B-407C3417C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14" y="1419225"/>
            <a:ext cx="3334288" cy="231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2587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263644-3BF2-4E55-B0B5-E123E78AB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3292" y="643467"/>
            <a:ext cx="4914166" cy="747900"/>
          </a:xfrm>
        </p:spPr>
        <p:txBody>
          <a:bodyPr anchor="ctr">
            <a:normAutofit/>
          </a:bodyPr>
          <a:lstStyle/>
          <a:p>
            <a:pPr algn="r"/>
            <a:r>
              <a:rPr lang="en-US" sz="3600" dirty="0"/>
              <a:t>How I Found 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98AB1B-B4CB-4A14-9583-35363E3D1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3509" y="0"/>
            <a:ext cx="4357216" cy="6858000"/>
          </a:xfrm>
        </p:spPr>
        <p:txBody>
          <a:bodyPr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UMW Libraries.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Subject Encyclopedias.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Books.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Academic Search Complete.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624C8D3-B9AD-4F4F-8554-4EAF3724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74" name="Picture 2" descr="New Library Website: Find out what has changed - UMW Libraries">
            <a:extLst>
              <a:ext uri="{FF2B5EF4-FFF2-40B4-BE49-F238E27FC236}">
                <a16:creationId xmlns:a16="http://schemas.microsoft.com/office/drawing/2014/main" id="{486D5557-28F6-48EA-9125-D9A8842BE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3" y="1389296"/>
            <a:ext cx="3781984" cy="261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saac's Storm: A Man, a Time, and the Deadliest Hurricane in ...">
            <a:extLst>
              <a:ext uri="{FF2B5EF4-FFF2-40B4-BE49-F238E27FC236}">
                <a16:creationId xmlns:a16="http://schemas.microsoft.com/office/drawing/2014/main" id="{C82AAE2C-8588-4860-A30D-4CDB13976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530" y="1389296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urricanes of the North Atlantic: Climate and Society: James B ...">
            <a:extLst>
              <a:ext uri="{FF2B5EF4-FFF2-40B4-BE49-F238E27FC236}">
                <a16:creationId xmlns:a16="http://schemas.microsoft.com/office/drawing/2014/main" id="{255B47B7-A6F7-4EF9-8730-880294F30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409" y="1389297"/>
            <a:ext cx="1647521" cy="261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960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6610A-20D0-4AAE-BDF8-789CAE692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1" y="643467"/>
            <a:ext cx="5727145" cy="747900"/>
          </a:xfrm>
        </p:spPr>
        <p:txBody>
          <a:bodyPr anchor="ctr">
            <a:normAutofit/>
          </a:bodyPr>
          <a:lstStyle/>
          <a:p>
            <a:pPr algn="r"/>
            <a:r>
              <a:rPr lang="en-US" sz="3600" dirty="0"/>
              <a:t>What I Would Have Done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32E427-BA05-45A7-A6D5-306212273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57546" y="0"/>
            <a:ext cx="4531249" cy="6858000"/>
          </a:xfrm>
        </p:spPr>
        <p:txBody>
          <a:bodyPr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more research.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More Subject headings.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More encyclopedias.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books.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WORLDCAT and academic search complete.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624C8D3-B9AD-4F4F-8554-4EAF3724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37D7BB-499D-45E0-A12B-82932C936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293" y="1391367"/>
            <a:ext cx="2434763" cy="310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803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665D6C-5A18-4810-9AFA-1B9A06A1A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-5666"/>
            <a:ext cx="2562882" cy="747900"/>
          </a:xfrm>
        </p:spPr>
        <p:txBody>
          <a:bodyPr anchor="ctr">
            <a:normAutofit/>
          </a:bodyPr>
          <a:lstStyle/>
          <a:p>
            <a:pPr algn="r"/>
            <a:r>
              <a:rPr lang="en-US" sz="3600" dirty="0"/>
              <a:t>References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AF368B-8891-4F31-A47F-2D3786F8F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5" y="742233"/>
            <a:ext cx="7527270" cy="3776757"/>
          </a:xfrm>
        </p:spPr>
        <p:txBody>
          <a:bodyPr anchor="ctr">
            <a:normAutofit/>
          </a:bodyPr>
          <a:lstStyle/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20000"/>
                    <a:lumOff val="8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https://www.history.com/news/how-the-galveston-hurricane-of-1900-became-the-deadliest-u-s-natural-disaster</a:t>
            </a:r>
            <a:r>
              <a:rPr lang="en-US" sz="12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u="sng" dirty="0">
                <a:hlinkClick r:id="rId3"/>
              </a:rPr>
              <a:t>http://search.ebscohost.com.umw.idm.oclc.org/login.aspx?direct=true&amp;db=a9h&amp;AN=3081961&amp;site=ehost-live</a:t>
            </a:r>
            <a:r>
              <a:rPr lang="en-US" sz="1200" u="sng" dirty="0"/>
              <a:t> 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u="sng" dirty="0">
                <a:hlinkClick r:id="rId4"/>
              </a:rPr>
              <a:t>https://umw.idm.oclc.org/login?url=https://search-proquest-com.umw.idm.oclc.org/docview/198548379?accountid=12299</a:t>
            </a:r>
            <a:r>
              <a:rPr lang="en-US" sz="1200" u="sng" dirty="0"/>
              <a:t> 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Elsner, James B., and A. </a:t>
            </a:r>
            <a:r>
              <a:rPr lang="en-US" sz="1200" dirty="0" err="1"/>
              <a:t>Birol</a:t>
            </a:r>
            <a:r>
              <a:rPr lang="en-US" sz="1200" dirty="0"/>
              <a:t>. Kara. </a:t>
            </a:r>
            <a:r>
              <a:rPr lang="en-US" sz="1200" i="1" dirty="0"/>
              <a:t>Hurricanes of the North Atlantic Climate and Society</a:t>
            </a:r>
            <a:r>
              <a:rPr lang="en-US" sz="1200" dirty="0"/>
              <a:t>. New York: Oxford University Press, 1999. 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Larson, Erik. </a:t>
            </a:r>
            <a:r>
              <a:rPr lang="en-US" sz="1200" i="1" dirty="0"/>
              <a:t>Isaac's Storm: A Man, a Time, and the Deadliest Hurricane in History</a:t>
            </a:r>
            <a:r>
              <a:rPr lang="en-US" sz="1200" dirty="0"/>
              <a:t>. 1st Vintage Books ed. New York: Vintage Books, 2000. 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hlinkClick r:id="rId5"/>
              </a:rPr>
              <a:t>http://web.a.ebscohost.com.umw.idm.oclc.org/ehost/search/advanced?vid=0&amp;sid=fb1c0988-615c-4d72-9813-a2b4c21f04b5%40sdc-v-sessmgr03</a:t>
            </a:r>
            <a:r>
              <a:rPr lang="en-US" sz="1200" dirty="0"/>
              <a:t>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624C8D3-B9AD-4F4F-8554-4EAF3724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BDF7888-963A-4A64-8BD5-111AD1761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997" y="1391111"/>
            <a:ext cx="4123003" cy="355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33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242541"/>
      </a:dk2>
      <a:lt2>
        <a:srgbClr val="E3E8E2"/>
      </a:lt2>
      <a:accent1>
        <a:srgbClr val="AC4DC3"/>
      </a:accent1>
      <a:accent2>
        <a:srgbClr val="693BB1"/>
      </a:accent2>
      <a:accent3>
        <a:srgbClr val="4D50C3"/>
      </a:accent3>
      <a:accent4>
        <a:srgbClr val="3B70B1"/>
      </a:accent4>
      <a:accent5>
        <a:srgbClr val="4BAFBF"/>
      </a:accent5>
      <a:accent6>
        <a:srgbClr val="3BB190"/>
      </a:accent6>
      <a:hlink>
        <a:srgbClr val="3A8BAF"/>
      </a:hlink>
      <a:folHlink>
        <a:srgbClr val="7F7F7F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192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Bookman Old Style</vt:lpstr>
      <vt:lpstr>Calibri</vt:lpstr>
      <vt:lpstr>Franklin Gothic Book</vt:lpstr>
      <vt:lpstr>RetrospectVTI</vt:lpstr>
      <vt:lpstr>Galveston Hurricane</vt:lpstr>
      <vt:lpstr>Overview</vt:lpstr>
      <vt:lpstr>Hurricanes Since Galveston</vt:lpstr>
      <vt:lpstr>Why I Chose It</vt:lpstr>
      <vt:lpstr>How I Found Sources</vt:lpstr>
      <vt:lpstr>What I Would Have Done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Galveston Hurricane</dc:title>
  <dc:creator>Stephan Beatty</dc:creator>
  <cp:lastModifiedBy>Stephan Beatty</cp:lastModifiedBy>
  <cp:revision>9</cp:revision>
  <dcterms:created xsi:type="dcterms:W3CDTF">2020-04-29T19:19:45Z</dcterms:created>
  <dcterms:modified xsi:type="dcterms:W3CDTF">2020-05-01T15:13:01Z</dcterms:modified>
</cp:coreProperties>
</file>